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FDC54D-4B53-4FDC-86EC-4B1BEA5B312F}" type="datetimeFigureOut">
              <a:rPr lang="en-US" smtClean="0"/>
              <a:t>6/25/2007</a:t>
            </a:fld>
            <a:endParaRPr lang="en-U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AD1D34-4E28-4B9E-95FC-2A26D9996EAF}" type="slidenum">
              <a:rPr lang="en-US" smtClean="0"/>
              <a:t>‹Nº›</a:t>
            </a:fld>
            <a:endParaRPr lang="en-U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0352" y="1371600"/>
            <a:ext cx="7851648" cy="1828800"/>
          </a:xfrm>
        </p:spPr>
        <p:txBody>
          <a:bodyPr/>
          <a:lstStyle/>
          <a:p>
            <a:pPr algn="ctr"/>
            <a:r>
              <a:rPr lang="en-US" dirty="0" smtClean="0"/>
              <a:t>ANSYS </a:t>
            </a:r>
            <a:r>
              <a:rPr lang="en-US" dirty="0" err="1" smtClean="0"/>
              <a:t>Multiphysics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Overview of ANSYS Structure and Visual Capabilities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1800" dirty="0" smtClean="0"/>
              <a:t>Paquete </a:t>
            </a:r>
            <a:r>
              <a:rPr lang="es-ES" sz="1800" dirty="0" smtClean="0"/>
              <a:t>de propósito general </a:t>
            </a:r>
            <a:r>
              <a:rPr lang="es-ES" sz="1800" dirty="0" smtClean="0"/>
              <a:t>para el modelamiento por elementos finitos que resuelve numéricamente  una amplia variedad de problemas mecánicos.</a:t>
            </a:r>
          </a:p>
          <a:p>
            <a:pPr>
              <a:buNone/>
            </a:pPr>
            <a:endParaRPr lang="es-ES" sz="1800" dirty="0" smtClean="0"/>
          </a:p>
          <a:p>
            <a:r>
              <a:rPr lang="es-ES" sz="1800" dirty="0" smtClean="0"/>
              <a:t>Estáticos/Dinámicos: </a:t>
            </a:r>
          </a:p>
          <a:p>
            <a:pPr lvl="1"/>
            <a:r>
              <a:rPr lang="es-ES" sz="1600" dirty="0" smtClean="0"/>
              <a:t>Análisis Estructural</a:t>
            </a:r>
          </a:p>
          <a:p>
            <a:pPr lvl="1"/>
            <a:r>
              <a:rPr lang="es-ES" sz="1600" dirty="0" smtClean="0"/>
              <a:t>Análisis de Transferencia de Calor</a:t>
            </a:r>
          </a:p>
          <a:p>
            <a:pPr lvl="1"/>
            <a:r>
              <a:rPr lang="es-ES" sz="1600" dirty="0" smtClean="0"/>
              <a:t>Análisis de Fluidos</a:t>
            </a:r>
          </a:p>
          <a:p>
            <a:pPr lvl="1"/>
            <a:r>
              <a:rPr lang="es-ES" sz="1600" dirty="0" smtClean="0"/>
              <a:t>Análisis Acústico</a:t>
            </a:r>
          </a:p>
          <a:p>
            <a:pPr lvl="1"/>
            <a:r>
              <a:rPr lang="es-ES" sz="1600" dirty="0" smtClean="0"/>
              <a:t>Análisis Electromagnético</a:t>
            </a:r>
          </a:p>
          <a:p>
            <a:endParaRPr lang="es-ES" sz="1800" dirty="0" smtClean="0"/>
          </a:p>
          <a:p>
            <a:r>
              <a:rPr lang="es-ES" sz="1800" dirty="0" smtClean="0"/>
              <a:t>Etapas:</a:t>
            </a:r>
          </a:p>
          <a:p>
            <a:pPr lvl="1"/>
            <a:r>
              <a:rPr lang="es-ES" sz="1600" dirty="0" smtClean="0"/>
              <a:t>Pre-procesamiento: Definición del Problema</a:t>
            </a:r>
          </a:p>
          <a:p>
            <a:pPr lvl="2"/>
            <a:r>
              <a:rPr lang="es-ES" sz="1400" dirty="0" smtClean="0"/>
              <a:t>(i) Definir:	</a:t>
            </a:r>
            <a:r>
              <a:rPr lang="es-ES" sz="1400" dirty="0" err="1" smtClean="0"/>
              <a:t>Keypoints</a:t>
            </a:r>
            <a:endParaRPr lang="es-ES" sz="1400" dirty="0" smtClean="0"/>
          </a:p>
          <a:p>
            <a:pPr lvl="3">
              <a:buNone/>
            </a:pPr>
            <a:r>
              <a:rPr lang="es-ES" sz="1400" dirty="0" smtClean="0"/>
              <a:t>		</a:t>
            </a:r>
            <a:r>
              <a:rPr lang="es-ES" sz="1400" dirty="0" err="1" smtClean="0"/>
              <a:t>Lineas</a:t>
            </a:r>
            <a:endParaRPr lang="es-ES" sz="1400" dirty="0" smtClean="0"/>
          </a:p>
          <a:p>
            <a:pPr lvl="3">
              <a:buNone/>
            </a:pPr>
            <a:r>
              <a:rPr lang="es-ES" sz="1400" dirty="0" smtClean="0"/>
              <a:t>		</a:t>
            </a:r>
            <a:r>
              <a:rPr lang="es-ES" sz="1400" dirty="0" err="1" smtClean="0"/>
              <a:t>Areas</a:t>
            </a:r>
            <a:endParaRPr lang="es-ES" sz="1400" dirty="0" smtClean="0"/>
          </a:p>
          <a:p>
            <a:pPr lvl="3">
              <a:buNone/>
            </a:pPr>
            <a:r>
              <a:rPr lang="es-ES" sz="1400" dirty="0" smtClean="0"/>
              <a:t>		Volúmenes</a:t>
            </a:r>
          </a:p>
          <a:p>
            <a:endParaRPr lang="es-ES" sz="1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s-ES" sz="1500" dirty="0" smtClean="0"/>
              <a:t>(</a:t>
            </a:r>
            <a:r>
              <a:rPr lang="es-ES" sz="1500" dirty="0" err="1" smtClean="0"/>
              <a:t>ii</a:t>
            </a:r>
            <a:r>
              <a:rPr lang="es-ES" sz="1500" dirty="0" smtClean="0"/>
              <a:t>) Definir:	Tipo de Elemento</a:t>
            </a:r>
          </a:p>
          <a:p>
            <a:pPr lvl="2">
              <a:buNone/>
            </a:pPr>
            <a:r>
              <a:rPr lang="es-ES" sz="1500" dirty="0" smtClean="0"/>
              <a:t>	</a:t>
            </a:r>
            <a:r>
              <a:rPr lang="es-ES" sz="1500" dirty="0" smtClean="0"/>
              <a:t>	Propiedades Geométricas/Material</a:t>
            </a:r>
          </a:p>
          <a:p>
            <a:pPr lvl="2">
              <a:buNone/>
            </a:pPr>
            <a:endParaRPr lang="es-ES" sz="1500" dirty="0" smtClean="0"/>
          </a:p>
          <a:p>
            <a:pPr lvl="2"/>
            <a:r>
              <a:rPr lang="es-ES" sz="1500" dirty="0" smtClean="0"/>
              <a:t>(</a:t>
            </a:r>
            <a:r>
              <a:rPr lang="es-ES" sz="1500" dirty="0" err="1" smtClean="0"/>
              <a:t>iii</a:t>
            </a:r>
            <a:r>
              <a:rPr lang="es-ES" sz="1500" dirty="0" smtClean="0"/>
              <a:t>) Definir: Enmallar según se Requiera:</a:t>
            </a:r>
          </a:p>
          <a:p>
            <a:pPr lvl="2">
              <a:buNone/>
            </a:pPr>
            <a:r>
              <a:rPr lang="es-ES" sz="1500" dirty="0" smtClean="0"/>
              <a:t>	</a:t>
            </a:r>
            <a:r>
              <a:rPr lang="es-ES" sz="1500" dirty="0" smtClean="0"/>
              <a:t>		Líneas</a:t>
            </a:r>
          </a:p>
          <a:p>
            <a:pPr lvl="2">
              <a:buNone/>
            </a:pPr>
            <a:r>
              <a:rPr lang="es-ES" sz="1500" dirty="0" smtClean="0"/>
              <a:t>	</a:t>
            </a:r>
            <a:r>
              <a:rPr lang="es-ES" sz="1500" dirty="0" smtClean="0"/>
              <a:t>		Áreas</a:t>
            </a:r>
          </a:p>
          <a:p>
            <a:pPr lvl="2">
              <a:buNone/>
            </a:pPr>
            <a:r>
              <a:rPr lang="es-ES" sz="1500" dirty="0" smtClean="0"/>
              <a:t>	</a:t>
            </a:r>
            <a:r>
              <a:rPr lang="es-ES" sz="1500" dirty="0" smtClean="0"/>
              <a:t>		Volúmenes</a:t>
            </a:r>
          </a:p>
          <a:p>
            <a:pPr lvl="2">
              <a:buNone/>
            </a:pPr>
            <a:endParaRPr lang="es-ES" sz="1400" dirty="0" smtClean="0"/>
          </a:p>
          <a:p>
            <a:pPr lvl="1"/>
            <a:r>
              <a:rPr lang="es-ES" sz="1600" dirty="0" smtClean="0"/>
              <a:t>Solución: Asignación de Cargas, Restricciones y Solución</a:t>
            </a:r>
            <a:endParaRPr lang="es-ES" sz="1600" dirty="0" smtClean="0"/>
          </a:p>
          <a:p>
            <a:pPr lvl="2"/>
            <a:r>
              <a:rPr lang="es-ES" sz="1500" dirty="0" smtClean="0"/>
              <a:t>Especificar Cargas: Punto o Presión</a:t>
            </a:r>
          </a:p>
          <a:p>
            <a:pPr lvl="2">
              <a:buNone/>
            </a:pPr>
            <a:r>
              <a:rPr lang="es-ES" sz="1500" dirty="0" smtClean="0"/>
              <a:t>      Restricciones: Traslacionales y Rotacionales</a:t>
            </a:r>
          </a:p>
          <a:p>
            <a:pPr lvl="2">
              <a:buNone/>
            </a:pPr>
            <a:r>
              <a:rPr lang="es-ES" sz="1500" dirty="0" smtClean="0"/>
              <a:t>	</a:t>
            </a:r>
            <a:r>
              <a:rPr lang="es-ES" sz="1500" dirty="0" smtClean="0"/>
              <a:t>Resolver el Conjunto de Ecuaciones Resultantes</a:t>
            </a:r>
          </a:p>
          <a:p>
            <a:pPr lvl="2">
              <a:buNone/>
            </a:pPr>
            <a:endParaRPr lang="es-ES" sz="1400" dirty="0" smtClean="0"/>
          </a:p>
          <a:p>
            <a:pPr lvl="1"/>
            <a:r>
              <a:rPr lang="es-ES" sz="1600" dirty="0" smtClean="0"/>
              <a:t>Post-procesamiento</a:t>
            </a:r>
            <a:r>
              <a:rPr lang="es-ES" sz="1600" dirty="0" smtClean="0"/>
              <a:t>: Nuevo Procesamiento y Visualización de Resultados</a:t>
            </a:r>
          </a:p>
          <a:p>
            <a:pPr lvl="2"/>
            <a:r>
              <a:rPr lang="es-ES" sz="1500" dirty="0" smtClean="0"/>
              <a:t>Puede Visualizarse:	Lista de Desplazamientos Nodales</a:t>
            </a:r>
            <a:endParaRPr lang="es-ES" sz="1500" dirty="0" smtClean="0"/>
          </a:p>
          <a:p>
            <a:pPr lvl="8">
              <a:buNone/>
            </a:pPr>
            <a:r>
              <a:rPr lang="es-ES" sz="1500" dirty="0" smtClean="0"/>
              <a:t>		Fuerzas y Momentos en Elementos</a:t>
            </a:r>
          </a:p>
          <a:p>
            <a:pPr lvl="8">
              <a:buNone/>
            </a:pPr>
            <a:r>
              <a:rPr lang="es-ES" sz="1500" dirty="0" smtClean="0"/>
              <a:t>	</a:t>
            </a:r>
            <a:r>
              <a:rPr lang="es-ES" sz="1500" dirty="0" smtClean="0"/>
              <a:t>	Graficas de Deflexión</a:t>
            </a:r>
          </a:p>
          <a:p>
            <a:pPr lvl="8">
              <a:buNone/>
            </a:pPr>
            <a:r>
              <a:rPr lang="es-ES" sz="1500" dirty="0" smtClean="0"/>
              <a:t>	</a:t>
            </a:r>
            <a:r>
              <a:rPr lang="es-ES" sz="1500" dirty="0" smtClean="0"/>
              <a:t>	Diagramas de Contornos de Stress  o Perfiles de Temperatura</a:t>
            </a:r>
            <a:endParaRPr lang="es-ES" sz="1500" dirty="0" smtClean="0"/>
          </a:p>
          <a:p>
            <a:pPr>
              <a:buNone/>
            </a:pPr>
            <a:endParaRPr lang="es-ES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Inicio del Programa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800" dirty="0" smtClean="0"/>
              <a:t>Preliminares:</a:t>
            </a:r>
          </a:p>
          <a:p>
            <a:pPr lvl="1"/>
            <a:r>
              <a:rPr lang="es-ES" sz="1600" dirty="0" smtClean="0"/>
              <a:t>Hay dos Formas de Utilizar ANSYS:</a:t>
            </a:r>
          </a:p>
          <a:p>
            <a:pPr lvl="2"/>
            <a:r>
              <a:rPr lang="es-ES" sz="1400" dirty="0" smtClean="0"/>
              <a:t>GUI</a:t>
            </a:r>
          </a:p>
          <a:p>
            <a:pPr lvl="2"/>
            <a:r>
              <a:rPr lang="es-ES" sz="1400" dirty="0" smtClean="0"/>
              <a:t>Archivos de Comandos</a:t>
            </a:r>
          </a:p>
          <a:p>
            <a:pPr lvl="2"/>
            <a:endParaRPr lang="es-ES" sz="1400" dirty="0" smtClean="0"/>
          </a:p>
          <a:p>
            <a:pPr lvl="1"/>
            <a:r>
              <a:rPr lang="es-ES" sz="1600" dirty="0" smtClean="0"/>
              <a:t>ANSYS Contiene dos Ventanas:</a:t>
            </a:r>
          </a:p>
          <a:p>
            <a:pPr lvl="2"/>
            <a:r>
              <a:rPr lang="es-ES" sz="1400" dirty="0" smtClean="0"/>
              <a:t>Ventana Principal:	Menú de Utilidades</a:t>
            </a:r>
          </a:p>
          <a:p>
            <a:pPr lvl="2">
              <a:buNone/>
            </a:pPr>
            <a:r>
              <a:rPr lang="es-ES" sz="1400" dirty="0" smtClean="0"/>
              <a:t>	</a:t>
            </a:r>
            <a:r>
              <a:rPr lang="es-ES" sz="1400" dirty="0" smtClean="0"/>
              <a:t>		Línea de Entradas</a:t>
            </a:r>
          </a:p>
          <a:p>
            <a:pPr lvl="2">
              <a:buNone/>
            </a:pPr>
            <a:r>
              <a:rPr lang="es-ES" sz="1400" dirty="0" smtClean="0"/>
              <a:t>	</a:t>
            </a:r>
            <a:r>
              <a:rPr lang="es-ES" sz="1400" dirty="0" smtClean="0"/>
              <a:t>		Barra de Herramientas</a:t>
            </a:r>
          </a:p>
          <a:p>
            <a:pPr lvl="2">
              <a:buNone/>
            </a:pPr>
            <a:r>
              <a:rPr lang="es-ES" sz="1400" dirty="0" smtClean="0"/>
              <a:t>	</a:t>
            </a:r>
            <a:r>
              <a:rPr lang="es-ES" sz="1400" dirty="0" smtClean="0"/>
              <a:t>		Menú Principal</a:t>
            </a:r>
          </a:p>
          <a:p>
            <a:pPr lvl="2">
              <a:buNone/>
            </a:pPr>
            <a:r>
              <a:rPr lang="es-ES" sz="1400" dirty="0" smtClean="0"/>
              <a:t>	</a:t>
            </a:r>
            <a:r>
              <a:rPr lang="es-ES" sz="1400" dirty="0" smtClean="0"/>
              <a:t>		Ventana Gráfica</a:t>
            </a:r>
            <a:endParaRPr lang="es-ES" sz="1300" dirty="0" smtClean="0"/>
          </a:p>
          <a:p>
            <a:pPr lvl="2"/>
            <a:r>
              <a:rPr lang="es-ES" sz="1400" dirty="0" smtClean="0"/>
              <a:t>Ventana de Salida:	Muestra el Texto de Salida como Listados de Datos</a:t>
            </a:r>
          </a:p>
          <a:p>
            <a:pPr lvl="2"/>
            <a:endParaRPr lang="es-ES" sz="1400" dirty="0" smtClean="0"/>
          </a:p>
          <a:p>
            <a:r>
              <a:rPr lang="es-ES" sz="1800" dirty="0" smtClean="0"/>
              <a:t>Salvar  y Retomar Trabajos</a:t>
            </a:r>
            <a:r>
              <a:rPr lang="es-ES" sz="1900" dirty="0" smtClean="0"/>
              <a:t> :</a:t>
            </a:r>
          </a:p>
          <a:p>
            <a:pPr lvl="2"/>
            <a:r>
              <a:rPr lang="es-ES" sz="1400" dirty="0" err="1" smtClean="0"/>
              <a:t>Save</a:t>
            </a:r>
            <a:r>
              <a:rPr lang="es-ES" sz="1400" dirty="0" smtClean="0"/>
              <a:t> as </a:t>
            </a:r>
            <a:r>
              <a:rPr lang="es-ES" sz="1400" dirty="0" err="1" smtClean="0"/>
              <a:t>Jobname.db</a:t>
            </a:r>
            <a:r>
              <a:rPr lang="es-ES" sz="1400" dirty="0" smtClean="0"/>
              <a:t> / </a:t>
            </a:r>
            <a:r>
              <a:rPr lang="es-ES" sz="1400" dirty="0" err="1" smtClean="0"/>
              <a:t>Save</a:t>
            </a:r>
            <a:r>
              <a:rPr lang="es-ES" sz="1400" dirty="0" smtClean="0"/>
              <a:t> As</a:t>
            </a:r>
          </a:p>
          <a:p>
            <a:pPr lvl="2"/>
            <a:r>
              <a:rPr lang="es-ES" sz="1400" dirty="0" smtClean="0"/>
              <a:t>Resume </a:t>
            </a:r>
            <a:r>
              <a:rPr lang="es-ES" sz="1400" dirty="0" err="1" smtClean="0"/>
              <a:t>From</a:t>
            </a:r>
            <a:endParaRPr lang="es-ES" sz="1400" dirty="0" smtClean="0"/>
          </a:p>
          <a:p>
            <a:pPr lvl="1"/>
            <a:endParaRPr lang="es-ES" sz="1600" dirty="0" smtClean="0"/>
          </a:p>
          <a:p>
            <a:pPr lvl="1">
              <a:buNone/>
            </a:pPr>
            <a:endParaRPr lang="es-ES" sz="17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800" dirty="0" smtClean="0"/>
              <a:t>Organización de los Archivos:</a:t>
            </a:r>
            <a:endParaRPr lang="es-ES" sz="1800" dirty="0" smtClean="0"/>
          </a:p>
          <a:p>
            <a:pPr lvl="2"/>
            <a:r>
              <a:rPr lang="es-ES" sz="1400" dirty="0" smtClean="0"/>
              <a:t>XXX.db		Database(Geometría, Condiciones de Frontera y Algunas Soluciones)</a:t>
            </a:r>
          </a:p>
          <a:p>
            <a:pPr lvl="2"/>
            <a:r>
              <a:rPr lang="es-ES" sz="1400" dirty="0" smtClean="0"/>
              <a:t>XXX.dbb		Backup del Database	</a:t>
            </a:r>
          </a:p>
          <a:p>
            <a:pPr lvl="2"/>
            <a:r>
              <a:rPr lang="es-ES" sz="1400" dirty="0" smtClean="0"/>
              <a:t>XXX.err		Archivo de Errores y Warnings</a:t>
            </a:r>
            <a:endParaRPr lang="es-ES" sz="1400" dirty="0" smtClean="0"/>
          </a:p>
          <a:p>
            <a:pPr lvl="2"/>
            <a:r>
              <a:rPr lang="es-ES" sz="1400" dirty="0" smtClean="0"/>
              <a:t>XXX.out		Salida de Todas las Operaciones del Sistema</a:t>
            </a:r>
            <a:endParaRPr lang="es-ES" sz="1400" dirty="0" smtClean="0"/>
          </a:p>
          <a:p>
            <a:pPr lvl="2"/>
            <a:r>
              <a:rPr lang="es-ES" sz="1400" dirty="0" smtClean="0"/>
              <a:t>XXX.log		Archivo Lista de los Comandos de ANSYS</a:t>
            </a:r>
            <a:endParaRPr lang="es-ES" sz="1400" dirty="0" smtClean="0"/>
          </a:p>
          <a:p>
            <a:pPr lvl="2"/>
            <a:endParaRPr lang="es-ES" sz="1400" dirty="0" smtClean="0"/>
          </a:p>
          <a:p>
            <a:r>
              <a:rPr lang="es-ES" sz="1800" dirty="0" smtClean="0"/>
              <a:t>Impresión y Graficación:</a:t>
            </a:r>
            <a:endParaRPr lang="es-ES" sz="1800" dirty="0" smtClean="0"/>
          </a:p>
          <a:p>
            <a:pPr lvl="2"/>
            <a:r>
              <a:rPr lang="es-ES" sz="1400" dirty="0" smtClean="0"/>
              <a:t>Hard Copy</a:t>
            </a:r>
          </a:p>
          <a:p>
            <a:pPr lvl="2"/>
            <a:r>
              <a:rPr lang="es-ES" sz="1400" dirty="0" smtClean="0"/>
              <a:t>Printing</a:t>
            </a:r>
          </a:p>
          <a:p>
            <a:pPr lvl="2">
              <a:buNone/>
            </a:pPr>
            <a:endParaRPr lang="es-ES" sz="1400" dirty="0" smtClean="0"/>
          </a:p>
          <a:p>
            <a:r>
              <a:rPr lang="es-ES" sz="1800" dirty="0" smtClean="0"/>
              <a:t>Salir del Programa:</a:t>
            </a:r>
            <a:endParaRPr lang="es-ES" sz="1900" dirty="0" smtClean="0"/>
          </a:p>
          <a:p>
            <a:pPr lvl="2"/>
            <a:r>
              <a:rPr lang="es-ES" sz="1400" dirty="0" smtClean="0"/>
              <a:t>Salvar Geometría + Cargas</a:t>
            </a:r>
            <a:endParaRPr lang="es-ES" sz="1400" dirty="0" smtClean="0"/>
          </a:p>
          <a:p>
            <a:pPr lvl="2"/>
            <a:r>
              <a:rPr lang="es-ES" sz="1400" dirty="0" smtClean="0"/>
              <a:t>Salvar Geometría + </a:t>
            </a:r>
            <a:r>
              <a:rPr lang="es-ES" sz="1400" dirty="0" smtClean="0"/>
              <a:t>Cargas</a:t>
            </a:r>
            <a:r>
              <a:rPr lang="es-ES" sz="1400" dirty="0" smtClean="0"/>
              <a:t> + </a:t>
            </a:r>
            <a:r>
              <a:rPr lang="es-ES" sz="1400" dirty="0" smtClean="0"/>
              <a:t>Solución</a:t>
            </a:r>
          </a:p>
          <a:p>
            <a:pPr lvl="2"/>
            <a:r>
              <a:rPr lang="es-ES" sz="1400" dirty="0" smtClean="0"/>
              <a:t>Salvar Todo</a:t>
            </a:r>
          </a:p>
          <a:p>
            <a:pPr lvl="2"/>
            <a:r>
              <a:rPr lang="es-ES" sz="1400" dirty="0" smtClean="0"/>
              <a:t>No Salvar</a:t>
            </a:r>
            <a:endParaRPr lang="es-ES" sz="1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93</Words>
  <Application>Microsoft Office PowerPoint</Application>
  <PresentationFormat>Presentación en pantalla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ANSYS Multiphysics</vt:lpstr>
      <vt:lpstr>Introducción</vt:lpstr>
      <vt:lpstr>Diapositiva 3</vt:lpstr>
      <vt:lpstr>Inicio del Programa</vt:lpstr>
      <vt:lpstr>Diapositiva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ANSYS Multiphysics</dc:title>
  <dc:creator> Ing. Yesid Mora Sierra</dc:creator>
  <cp:lastModifiedBy> Ing. Yesid Mora Sierra</cp:lastModifiedBy>
  <cp:revision>15</cp:revision>
  <dcterms:created xsi:type="dcterms:W3CDTF">2007-06-26T03:13:56Z</dcterms:created>
  <dcterms:modified xsi:type="dcterms:W3CDTF">2007-06-26T04:54:02Z</dcterms:modified>
</cp:coreProperties>
</file>